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601200" cy="12801600" type="A3"/>
  <p:notesSz cx="6858000" cy="9144000"/>
  <p:defaultTextStyle>
    <a:defPPr>
      <a:defRPr lang="pt-B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3" d="100"/>
          <a:sy n="143" d="100"/>
        </p:scale>
        <p:origin x="800" y="2232"/>
      </p:cViewPr>
      <p:guideLst>
        <p:guide orient="horz" pos="4576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F90EB-A4F1-43D3-BF24-5862601317E9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A2763-B76F-4756-9606-C42BB23E7B2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32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A2763-B76F-4756-9606-C42BB23E7B2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976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0090" y="3976795"/>
            <a:ext cx="8161020" cy="274404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65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09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8429" y="8226215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517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80060" y="2987041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80610" y="2987041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75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80061" y="2865545"/>
            <a:ext cx="4242197" cy="119422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0061" y="4059768"/>
            <a:ext cx="4242197" cy="737573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877277" y="2865545"/>
            <a:ext cx="4243864" cy="119422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877277" y="4059768"/>
            <a:ext cx="4243864" cy="737573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37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82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50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0061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53802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32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829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67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60870" y="512659"/>
            <a:ext cx="2160270" cy="1092284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80060" y="512659"/>
            <a:ext cx="6320790" cy="1092284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56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80060" y="11865189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5D95C-AC00-4877-B917-95885119F6C1}" type="datetimeFigureOut">
              <a:rPr lang="pt-BR" smtClean="0"/>
              <a:t>10/16/13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280410" y="11865189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880860" y="11865189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91ED2-8E8C-401D-A233-ADD3174F37F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94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4"/>
          <p:cNvSpPr txBox="1">
            <a:spLocks noChangeArrowheads="1"/>
          </p:cNvSpPr>
          <p:nvPr/>
        </p:nvSpPr>
        <p:spPr bwMode="auto">
          <a:xfrm>
            <a:off x="1056184" y="6040760"/>
            <a:ext cx="7488832" cy="4910281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28016" tIns="64008" rIns="128016" bIns="64008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Inscrições e </a:t>
            </a:r>
            <a:r>
              <a:rPr lang="pt-BR" sz="2800" b="1" dirty="0" smtClean="0">
                <a:latin typeface="+mj-lt"/>
              </a:rPr>
              <a:t>informações</a:t>
            </a:r>
          </a:p>
          <a:p>
            <a:pPr algn="ctr"/>
            <a:r>
              <a:rPr lang="pt-BR" sz="2800" b="1" dirty="0" smtClean="0">
                <a:latin typeface="+mj-lt"/>
              </a:rPr>
              <a:t>Local: </a:t>
            </a:r>
            <a:r>
              <a:rPr lang="pt-BR" sz="2800" dirty="0" smtClean="0">
                <a:latin typeface="+mj-lt"/>
              </a:rPr>
              <a:t>Faculdade de Agronomia Eliseu Maciel  Planta de processamento</a:t>
            </a:r>
            <a:endParaRPr lang="pt-BR" sz="2800" b="1" dirty="0">
              <a:latin typeface="+mj-lt"/>
            </a:endParaRPr>
          </a:p>
          <a:p>
            <a:pPr algn="ctr"/>
            <a:r>
              <a:rPr lang="pt-BR" sz="2800" b="1" i="1" dirty="0">
                <a:latin typeface="+mj-lt"/>
              </a:rPr>
              <a:t>E-mail: </a:t>
            </a:r>
            <a:r>
              <a:rPr lang="pt-BR" sz="2800" dirty="0" err="1" smtClean="0">
                <a:latin typeface="+mj-lt"/>
              </a:rPr>
              <a:t>ciclopalestras.polo@gmail.com</a:t>
            </a:r>
            <a:endParaRPr lang="pt-BR" sz="2800" b="1" dirty="0" smtClean="0">
              <a:latin typeface="+mj-lt"/>
            </a:endParaRPr>
          </a:p>
          <a:p>
            <a:pPr algn="ctr"/>
            <a:r>
              <a:rPr lang="pt-BR" sz="2800" b="1" i="1" dirty="0" smtClean="0">
                <a:latin typeface="+mj-lt"/>
              </a:rPr>
              <a:t>Site</a:t>
            </a:r>
            <a:r>
              <a:rPr lang="pt-BR" sz="2800" b="1" i="1" dirty="0">
                <a:latin typeface="+mj-lt"/>
              </a:rPr>
              <a:t>:</a:t>
            </a:r>
            <a:r>
              <a:rPr lang="pt-BR" sz="2800" dirty="0">
                <a:latin typeface="+mj-lt"/>
              </a:rPr>
              <a:t> www.ufpel.edu.br/faem/dcta/ppgcta</a:t>
            </a:r>
          </a:p>
          <a:p>
            <a:pPr algn="ctr"/>
            <a:r>
              <a:rPr lang="pt-BR" sz="2800" b="1" i="1" dirty="0">
                <a:latin typeface="+mj-lt"/>
              </a:rPr>
              <a:t>Telefone: </a:t>
            </a:r>
            <a:r>
              <a:rPr lang="pt-BR" sz="2800" dirty="0">
                <a:latin typeface="+mj-lt"/>
              </a:rPr>
              <a:t>(53) </a:t>
            </a:r>
            <a:r>
              <a:rPr lang="pt-BR" sz="2800" dirty="0" smtClean="0">
                <a:latin typeface="+mj-lt"/>
              </a:rPr>
              <a:t>3275–7258</a:t>
            </a:r>
          </a:p>
          <a:p>
            <a:pPr algn="ctr"/>
            <a:r>
              <a:rPr lang="pt-BR" sz="2800" b="1" dirty="0" smtClean="0">
                <a:latin typeface="+mj-lt"/>
              </a:rPr>
              <a:t>Turma </a:t>
            </a:r>
            <a:r>
              <a:rPr lang="pt-BR" sz="2800" b="1" dirty="0">
                <a:latin typeface="+mj-lt"/>
              </a:rPr>
              <a:t>da manhã: </a:t>
            </a:r>
            <a:r>
              <a:rPr lang="pt-BR" sz="2800" dirty="0" smtClean="0">
                <a:latin typeface="+mj-lt"/>
              </a:rPr>
              <a:t>08</a:t>
            </a:r>
            <a:r>
              <a:rPr lang="pt-BR" sz="2800" dirty="0" smtClean="0">
                <a:latin typeface="+mj-lt"/>
              </a:rPr>
              <a:t>:</a:t>
            </a:r>
            <a:r>
              <a:rPr lang="pt-BR" sz="2800" dirty="0">
                <a:latin typeface="+mj-lt"/>
              </a:rPr>
              <a:t>0</a:t>
            </a:r>
            <a:r>
              <a:rPr lang="pt-BR" sz="2800" dirty="0" smtClean="0">
                <a:latin typeface="+mj-lt"/>
              </a:rPr>
              <a:t>0</a:t>
            </a:r>
            <a:r>
              <a:rPr lang="pt-BR" sz="2800" dirty="0" smtClean="0">
                <a:latin typeface="+mj-lt"/>
              </a:rPr>
              <a:t>-12:</a:t>
            </a:r>
            <a:r>
              <a:rPr lang="pt-BR" sz="2800" dirty="0" smtClean="0">
                <a:latin typeface="+mj-lt"/>
              </a:rPr>
              <a:t>00 (20 vagas)</a:t>
            </a:r>
            <a:endParaRPr lang="pt-BR" sz="2800" dirty="0" smtClean="0">
              <a:latin typeface="+mj-lt"/>
            </a:endParaRPr>
          </a:p>
          <a:p>
            <a:pPr algn="ctr"/>
            <a:r>
              <a:rPr lang="pt-BR" sz="2800" b="1" dirty="0" smtClean="0">
                <a:latin typeface="+mj-lt"/>
              </a:rPr>
              <a:t>Turma </a:t>
            </a:r>
            <a:r>
              <a:rPr lang="pt-BR" sz="2800" b="1" dirty="0">
                <a:latin typeface="+mj-lt"/>
              </a:rPr>
              <a:t>da tarde: </a:t>
            </a:r>
            <a:r>
              <a:rPr lang="pt-BR" sz="2800" dirty="0" smtClean="0">
                <a:latin typeface="+mj-lt"/>
              </a:rPr>
              <a:t>13:30-17</a:t>
            </a:r>
            <a:r>
              <a:rPr lang="pt-BR" sz="2800" dirty="0" smtClean="0">
                <a:latin typeface="+mj-lt"/>
              </a:rPr>
              <a:t>:30 (20 vagas)</a:t>
            </a:r>
            <a:endParaRPr lang="pt-BR" sz="2800" dirty="0">
              <a:latin typeface="+mj-lt"/>
            </a:endParaRPr>
          </a:p>
          <a:p>
            <a:pPr algn="ctr"/>
            <a:r>
              <a:rPr lang="pt-BR" sz="2800" dirty="0" smtClean="0">
                <a:latin typeface="+mj-lt"/>
              </a:rPr>
              <a:t>Inscrições </a:t>
            </a:r>
            <a:r>
              <a:rPr lang="pt-BR" sz="2800" dirty="0">
                <a:latin typeface="+mj-lt"/>
              </a:rPr>
              <a:t>gratuitas</a:t>
            </a:r>
          </a:p>
          <a:p>
            <a:pPr algn="ctr"/>
            <a:r>
              <a:rPr lang="pt-BR" sz="2800" dirty="0">
                <a:latin typeface="+mj-lt"/>
              </a:rPr>
              <a:t>Haverá </a:t>
            </a:r>
            <a:r>
              <a:rPr lang="pt-BR" sz="2800" dirty="0" smtClean="0">
                <a:latin typeface="+mj-lt"/>
              </a:rPr>
              <a:t>certificado</a:t>
            </a:r>
            <a:endParaRPr lang="pt-BR" sz="2800" dirty="0">
              <a:latin typeface="+mj-lt"/>
            </a:endParaRPr>
          </a:p>
        </p:txBody>
      </p:sp>
      <p:sp>
        <p:nvSpPr>
          <p:cNvPr id="16" name="CaixaDeTexto 5"/>
          <p:cNvSpPr txBox="1">
            <a:spLocks noChangeArrowheads="1"/>
          </p:cNvSpPr>
          <p:nvPr/>
        </p:nvSpPr>
        <p:spPr bwMode="auto">
          <a:xfrm>
            <a:off x="2764127" y="11077486"/>
            <a:ext cx="405269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 algn="ctr"/>
            <a:r>
              <a:rPr lang="pt-BR" sz="2400" b="1" dirty="0">
                <a:latin typeface="+mj-lt"/>
              </a:rPr>
              <a:t>Promoção e Realização</a:t>
            </a:r>
          </a:p>
          <a:p>
            <a:pPr algn="ctr"/>
            <a:r>
              <a:rPr lang="pt-BR" sz="2400" b="1" dirty="0">
                <a:latin typeface="+mj-lt"/>
              </a:rPr>
              <a:t>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0" y="2296344"/>
            <a:ext cx="984116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Curso</a:t>
            </a:r>
            <a:endParaRPr lang="pt-B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Boas Práticas de Fabricação na Indústria de Alimentos</a:t>
            </a:r>
          </a:p>
          <a:p>
            <a:pPr algn="ctr"/>
            <a:endParaRPr lang="pt-B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3600" b="1" dirty="0" smtClean="0">
                <a:latin typeface="+mj-lt"/>
              </a:rPr>
              <a:t>24 de outubro de </a:t>
            </a:r>
            <a:r>
              <a:rPr lang="pt-BR" sz="3600" b="1" dirty="0" smtClean="0">
                <a:latin typeface="+mj-lt"/>
              </a:rPr>
              <a:t>2013</a:t>
            </a:r>
            <a:endParaRPr lang="pt-BR" sz="3600" b="1" dirty="0" smtClean="0">
              <a:latin typeface="+mj-lt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8472" y="11693488"/>
            <a:ext cx="1759095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ufpel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112" y="11729392"/>
            <a:ext cx="90220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2248" y="11729392"/>
            <a:ext cx="1612336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6704" y="11693488"/>
            <a:ext cx="974081" cy="900000"/>
          </a:xfrm>
          <a:prstGeom prst="rect">
            <a:avLst/>
          </a:prstGeom>
        </p:spPr>
      </p:pic>
      <p:pic>
        <p:nvPicPr>
          <p:cNvPr id="23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848" y="11693488"/>
            <a:ext cx="2387529" cy="900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209" y="64096"/>
            <a:ext cx="3456742" cy="224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86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90</Words>
  <Application>Microsoft Macintosh PowerPoint</Application>
  <PresentationFormat>A3 Paper (297x420 mm)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Jessica</dc:creator>
  <cp:lastModifiedBy>Fabio Chaves</cp:lastModifiedBy>
  <cp:revision>13</cp:revision>
  <dcterms:created xsi:type="dcterms:W3CDTF">2013-10-16T12:46:46Z</dcterms:created>
  <dcterms:modified xsi:type="dcterms:W3CDTF">2013-10-16T20:27:48Z</dcterms:modified>
</cp:coreProperties>
</file>